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100" d="100"/>
          <a:sy n="100" d="100"/>
        </p:scale>
        <p:origin x="474" y="14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AF6764-9D9A-4BEE-8259-803A61CEF52A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5_2" csCatId="accent5" phldr="1"/>
      <dgm:spPr/>
      <dgm:t>
        <a:bodyPr/>
        <a:lstStyle/>
        <a:p>
          <a:endParaRPr lang="en-US"/>
        </a:p>
      </dgm:t>
    </dgm:pt>
    <dgm:pt modelId="{20F0C1B8-2848-4596-BD6E-F7C5BFE5EF6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Requirements were established based on energy-saving goals and user-friendly interaction.</a:t>
          </a:r>
          <a:endParaRPr lang="en-US"/>
        </a:p>
      </dgm:t>
    </dgm:pt>
    <dgm:pt modelId="{7E9A8F37-835D-402E-AE09-8C0261CAB09E}" type="parTrans" cxnId="{59DAC8F3-4A35-4A56-992C-A9BA3816F056}">
      <dgm:prSet/>
      <dgm:spPr/>
      <dgm:t>
        <a:bodyPr/>
        <a:lstStyle/>
        <a:p>
          <a:endParaRPr lang="en-US"/>
        </a:p>
      </dgm:t>
    </dgm:pt>
    <dgm:pt modelId="{1004B818-7BCF-4450-B572-88552B6C3BC8}" type="sibTrans" cxnId="{59DAC8F3-4A35-4A56-992C-A9BA3816F05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22A5199-DE9C-476F-B9A5-4A871D7B33D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Turning a light on/off based on light levels.</a:t>
          </a:r>
          <a:endParaRPr lang="en-US"/>
        </a:p>
      </dgm:t>
    </dgm:pt>
    <dgm:pt modelId="{9B4D5021-AAD0-42A7-A442-767B1BE655FF}" type="parTrans" cxnId="{9B81A2B1-6970-48EB-8F0E-32516498FDFF}">
      <dgm:prSet/>
      <dgm:spPr/>
      <dgm:t>
        <a:bodyPr/>
        <a:lstStyle/>
        <a:p>
          <a:endParaRPr lang="en-US"/>
        </a:p>
      </dgm:t>
    </dgm:pt>
    <dgm:pt modelId="{46CF3978-3BF6-49B0-B6B3-DA408F038905}" type="sibTrans" cxnId="{9B81A2B1-6970-48EB-8F0E-32516498FDF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EC528C4-FD0D-4AD3-BD15-B2E9A4B4E32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Presenting the data graph for lighting history.</a:t>
          </a:r>
          <a:endParaRPr lang="en-US"/>
        </a:p>
      </dgm:t>
    </dgm:pt>
    <dgm:pt modelId="{24481039-9866-4445-A7CA-85E3EB94FBD9}" type="parTrans" cxnId="{D67D2C7A-B643-4B93-B644-30016D822B44}">
      <dgm:prSet/>
      <dgm:spPr/>
      <dgm:t>
        <a:bodyPr/>
        <a:lstStyle/>
        <a:p>
          <a:endParaRPr lang="en-US"/>
        </a:p>
      </dgm:t>
    </dgm:pt>
    <dgm:pt modelId="{6C64BF59-9EB6-4FB4-9080-04BFEFB56A6E}" type="sibTrans" cxnId="{D67D2C7A-B643-4B93-B644-30016D822B4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9DCB144-17F3-4905-A20E-4A02FB45F9C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Schedule system for light.</a:t>
          </a:r>
          <a:endParaRPr lang="en-US"/>
        </a:p>
      </dgm:t>
    </dgm:pt>
    <dgm:pt modelId="{EFAB5AE5-B89C-404A-B8F9-5002953DD32F}" type="parTrans" cxnId="{BE58B511-F534-4F85-8BBB-89367602F63C}">
      <dgm:prSet/>
      <dgm:spPr/>
      <dgm:t>
        <a:bodyPr/>
        <a:lstStyle/>
        <a:p>
          <a:endParaRPr lang="en-US"/>
        </a:p>
      </dgm:t>
    </dgm:pt>
    <dgm:pt modelId="{E5011111-DB62-45B2-9124-EB4505D935EC}" type="sibTrans" cxnId="{BE58B511-F534-4F85-8BBB-89367602F63C}">
      <dgm:prSet/>
      <dgm:spPr/>
      <dgm:t>
        <a:bodyPr/>
        <a:lstStyle/>
        <a:p>
          <a:endParaRPr lang="en-US"/>
        </a:p>
      </dgm:t>
    </dgm:pt>
    <dgm:pt modelId="{AFC5D310-AE93-47B6-B1B7-AD461CE146E3}" type="pres">
      <dgm:prSet presAssocID="{81AF6764-9D9A-4BEE-8259-803A61CEF52A}" presName="root" presStyleCnt="0">
        <dgm:presLayoutVars>
          <dgm:dir/>
          <dgm:resizeHandles val="exact"/>
        </dgm:presLayoutVars>
      </dgm:prSet>
      <dgm:spPr/>
    </dgm:pt>
    <dgm:pt modelId="{B456B99B-585C-482F-83DD-561FA8CBC92F}" type="pres">
      <dgm:prSet presAssocID="{81AF6764-9D9A-4BEE-8259-803A61CEF52A}" presName="container" presStyleCnt="0">
        <dgm:presLayoutVars>
          <dgm:dir/>
          <dgm:resizeHandles val="exact"/>
        </dgm:presLayoutVars>
      </dgm:prSet>
      <dgm:spPr/>
    </dgm:pt>
    <dgm:pt modelId="{1C894660-4DAB-4F38-90CC-A54574BD52A6}" type="pres">
      <dgm:prSet presAssocID="{20F0C1B8-2848-4596-BD6E-F7C5BFE5EF69}" presName="compNode" presStyleCnt="0"/>
      <dgm:spPr/>
    </dgm:pt>
    <dgm:pt modelId="{8F079B48-0112-48D3-816A-145DADF53430}" type="pres">
      <dgm:prSet presAssocID="{20F0C1B8-2848-4596-BD6E-F7C5BFE5EF69}" presName="iconBgRect" presStyleLbl="bgShp" presStyleIdx="0" presStyleCnt="4"/>
      <dgm:spPr/>
    </dgm:pt>
    <dgm:pt modelId="{182A9D45-51C1-4A4A-9E83-32F1602B7230}" type="pres">
      <dgm:prSet presAssocID="{20F0C1B8-2848-4596-BD6E-F7C5BFE5EF6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stainability"/>
        </a:ext>
      </dgm:extLst>
    </dgm:pt>
    <dgm:pt modelId="{BF20EC45-B1DD-41DB-9BE7-06B85CFFD747}" type="pres">
      <dgm:prSet presAssocID="{20F0C1B8-2848-4596-BD6E-F7C5BFE5EF69}" presName="spaceRect" presStyleCnt="0"/>
      <dgm:spPr/>
    </dgm:pt>
    <dgm:pt modelId="{86BB5B44-C5D9-4D66-8516-FCBD49A32D78}" type="pres">
      <dgm:prSet presAssocID="{20F0C1B8-2848-4596-BD6E-F7C5BFE5EF69}" presName="textRect" presStyleLbl="revTx" presStyleIdx="0" presStyleCnt="4">
        <dgm:presLayoutVars>
          <dgm:chMax val="1"/>
          <dgm:chPref val="1"/>
        </dgm:presLayoutVars>
      </dgm:prSet>
      <dgm:spPr/>
    </dgm:pt>
    <dgm:pt modelId="{46D71443-F27E-4189-A770-0B82DEB25AC0}" type="pres">
      <dgm:prSet presAssocID="{1004B818-7BCF-4450-B572-88552B6C3BC8}" presName="sibTrans" presStyleLbl="sibTrans2D1" presStyleIdx="0" presStyleCnt="0"/>
      <dgm:spPr/>
    </dgm:pt>
    <dgm:pt modelId="{16049348-141D-4AC8-95B5-1DF3B4E51CB4}" type="pres">
      <dgm:prSet presAssocID="{322A5199-DE9C-476F-B9A5-4A871D7B33D7}" presName="compNode" presStyleCnt="0"/>
      <dgm:spPr/>
    </dgm:pt>
    <dgm:pt modelId="{33D5BC38-2889-4078-AD43-41C5E884EBD7}" type="pres">
      <dgm:prSet presAssocID="{322A5199-DE9C-476F-B9A5-4A871D7B33D7}" presName="iconBgRect" presStyleLbl="bgShp" presStyleIdx="1" presStyleCnt="4"/>
      <dgm:spPr/>
    </dgm:pt>
    <dgm:pt modelId="{D7948B93-6E87-4E20-8A37-4F1E7A74E762}" type="pres">
      <dgm:prSet presAssocID="{322A5199-DE9C-476F-B9A5-4A871D7B33D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reetlight"/>
        </a:ext>
      </dgm:extLst>
    </dgm:pt>
    <dgm:pt modelId="{52997417-6D92-4455-B278-D9739F87F6C1}" type="pres">
      <dgm:prSet presAssocID="{322A5199-DE9C-476F-B9A5-4A871D7B33D7}" presName="spaceRect" presStyleCnt="0"/>
      <dgm:spPr/>
    </dgm:pt>
    <dgm:pt modelId="{F7A4B5DB-FA68-48E6-96DA-D1EFD7D26FC4}" type="pres">
      <dgm:prSet presAssocID="{322A5199-DE9C-476F-B9A5-4A871D7B33D7}" presName="textRect" presStyleLbl="revTx" presStyleIdx="1" presStyleCnt="4">
        <dgm:presLayoutVars>
          <dgm:chMax val="1"/>
          <dgm:chPref val="1"/>
        </dgm:presLayoutVars>
      </dgm:prSet>
      <dgm:spPr/>
    </dgm:pt>
    <dgm:pt modelId="{D5030BA3-8D48-4944-81FD-CE8350B966FB}" type="pres">
      <dgm:prSet presAssocID="{46CF3978-3BF6-49B0-B6B3-DA408F038905}" presName="sibTrans" presStyleLbl="sibTrans2D1" presStyleIdx="0" presStyleCnt="0"/>
      <dgm:spPr/>
    </dgm:pt>
    <dgm:pt modelId="{C19BB043-6F42-4F5A-AFB4-07519786A4F0}" type="pres">
      <dgm:prSet presAssocID="{4EC528C4-FD0D-4AD3-BD15-B2E9A4B4E327}" presName="compNode" presStyleCnt="0"/>
      <dgm:spPr/>
    </dgm:pt>
    <dgm:pt modelId="{12836838-159A-46C4-9E46-A85576DC754A}" type="pres">
      <dgm:prSet presAssocID="{4EC528C4-FD0D-4AD3-BD15-B2E9A4B4E327}" presName="iconBgRect" presStyleLbl="bgShp" presStyleIdx="2" presStyleCnt="4"/>
      <dgm:spPr/>
    </dgm:pt>
    <dgm:pt modelId="{71BEB157-8A62-440F-8468-5A162C7046A1}" type="pres">
      <dgm:prSet presAssocID="{4EC528C4-FD0D-4AD3-BD15-B2E9A4B4E32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7CC03FB8-F108-44B3-9E3D-63F68DF5CFA5}" type="pres">
      <dgm:prSet presAssocID="{4EC528C4-FD0D-4AD3-BD15-B2E9A4B4E327}" presName="spaceRect" presStyleCnt="0"/>
      <dgm:spPr/>
    </dgm:pt>
    <dgm:pt modelId="{6AC874A7-BFC2-4B93-A222-FB3CAD2C7450}" type="pres">
      <dgm:prSet presAssocID="{4EC528C4-FD0D-4AD3-BD15-B2E9A4B4E327}" presName="textRect" presStyleLbl="revTx" presStyleIdx="2" presStyleCnt="4">
        <dgm:presLayoutVars>
          <dgm:chMax val="1"/>
          <dgm:chPref val="1"/>
        </dgm:presLayoutVars>
      </dgm:prSet>
      <dgm:spPr/>
    </dgm:pt>
    <dgm:pt modelId="{DF1A0B3F-B717-468A-9169-0F00F4ACA17E}" type="pres">
      <dgm:prSet presAssocID="{6C64BF59-9EB6-4FB4-9080-04BFEFB56A6E}" presName="sibTrans" presStyleLbl="sibTrans2D1" presStyleIdx="0" presStyleCnt="0"/>
      <dgm:spPr/>
    </dgm:pt>
    <dgm:pt modelId="{FC43642F-0B2D-41B2-B7EE-5661B5E631F1}" type="pres">
      <dgm:prSet presAssocID="{D9DCB144-17F3-4905-A20E-4A02FB45F9C6}" presName="compNode" presStyleCnt="0"/>
      <dgm:spPr/>
    </dgm:pt>
    <dgm:pt modelId="{B73423D6-EDF3-4025-BC08-2E49E0BA6EC2}" type="pres">
      <dgm:prSet presAssocID="{D9DCB144-17F3-4905-A20E-4A02FB45F9C6}" presName="iconBgRect" presStyleLbl="bgShp" presStyleIdx="3" presStyleCnt="4"/>
      <dgm:spPr/>
    </dgm:pt>
    <dgm:pt modelId="{DCD54A30-D715-4FB6-9505-7196CFD5C838}" type="pres">
      <dgm:prSet presAssocID="{D9DCB144-17F3-4905-A20E-4A02FB45F9C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larm Clock"/>
        </a:ext>
      </dgm:extLst>
    </dgm:pt>
    <dgm:pt modelId="{C3CDF154-B7FC-4290-B454-68899943AB6F}" type="pres">
      <dgm:prSet presAssocID="{D9DCB144-17F3-4905-A20E-4A02FB45F9C6}" presName="spaceRect" presStyleCnt="0"/>
      <dgm:spPr/>
    </dgm:pt>
    <dgm:pt modelId="{907C05A4-FD5B-4F27-B6EB-57DFA538DC26}" type="pres">
      <dgm:prSet presAssocID="{D9DCB144-17F3-4905-A20E-4A02FB45F9C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E58B511-F534-4F85-8BBB-89367602F63C}" srcId="{81AF6764-9D9A-4BEE-8259-803A61CEF52A}" destId="{D9DCB144-17F3-4905-A20E-4A02FB45F9C6}" srcOrd="3" destOrd="0" parTransId="{EFAB5AE5-B89C-404A-B8F9-5002953DD32F}" sibTransId="{E5011111-DB62-45B2-9124-EB4505D935EC}"/>
    <dgm:cxn modelId="{8AE3941B-A325-498F-8F4B-1608F8FA9DCD}" type="presOf" srcId="{81AF6764-9D9A-4BEE-8259-803A61CEF52A}" destId="{AFC5D310-AE93-47B6-B1B7-AD461CE146E3}" srcOrd="0" destOrd="0" presId="urn:microsoft.com/office/officeart/2018/2/layout/IconCircleList"/>
    <dgm:cxn modelId="{3AD35F68-13AB-419C-A8DE-17F9E017C076}" type="presOf" srcId="{4EC528C4-FD0D-4AD3-BD15-B2E9A4B4E327}" destId="{6AC874A7-BFC2-4B93-A222-FB3CAD2C7450}" srcOrd="0" destOrd="0" presId="urn:microsoft.com/office/officeart/2018/2/layout/IconCircleList"/>
    <dgm:cxn modelId="{2D3D8D6F-F6C6-470C-90E3-61554347F5BC}" type="presOf" srcId="{D9DCB144-17F3-4905-A20E-4A02FB45F9C6}" destId="{907C05A4-FD5B-4F27-B6EB-57DFA538DC26}" srcOrd="0" destOrd="0" presId="urn:microsoft.com/office/officeart/2018/2/layout/IconCircleList"/>
    <dgm:cxn modelId="{46BBF359-2842-4EF0-9894-BFCA28D60002}" type="presOf" srcId="{46CF3978-3BF6-49B0-B6B3-DA408F038905}" destId="{D5030BA3-8D48-4944-81FD-CE8350B966FB}" srcOrd="0" destOrd="0" presId="urn:microsoft.com/office/officeart/2018/2/layout/IconCircleList"/>
    <dgm:cxn modelId="{D67D2C7A-B643-4B93-B644-30016D822B44}" srcId="{81AF6764-9D9A-4BEE-8259-803A61CEF52A}" destId="{4EC528C4-FD0D-4AD3-BD15-B2E9A4B4E327}" srcOrd="2" destOrd="0" parTransId="{24481039-9866-4445-A7CA-85E3EB94FBD9}" sibTransId="{6C64BF59-9EB6-4FB4-9080-04BFEFB56A6E}"/>
    <dgm:cxn modelId="{5CCDCE94-D330-4D85-8701-5DFFBE904987}" type="presOf" srcId="{20F0C1B8-2848-4596-BD6E-F7C5BFE5EF69}" destId="{86BB5B44-C5D9-4D66-8516-FCBD49A32D78}" srcOrd="0" destOrd="0" presId="urn:microsoft.com/office/officeart/2018/2/layout/IconCircleList"/>
    <dgm:cxn modelId="{36E19EA8-64B4-443F-B3DD-B4220801B0E6}" type="presOf" srcId="{322A5199-DE9C-476F-B9A5-4A871D7B33D7}" destId="{F7A4B5DB-FA68-48E6-96DA-D1EFD7D26FC4}" srcOrd="0" destOrd="0" presId="urn:microsoft.com/office/officeart/2018/2/layout/IconCircleList"/>
    <dgm:cxn modelId="{52AC64AC-8CFB-4A7B-81F1-3AE3394C0D9E}" type="presOf" srcId="{6C64BF59-9EB6-4FB4-9080-04BFEFB56A6E}" destId="{DF1A0B3F-B717-468A-9169-0F00F4ACA17E}" srcOrd="0" destOrd="0" presId="urn:microsoft.com/office/officeart/2018/2/layout/IconCircleList"/>
    <dgm:cxn modelId="{9B81A2B1-6970-48EB-8F0E-32516498FDFF}" srcId="{81AF6764-9D9A-4BEE-8259-803A61CEF52A}" destId="{322A5199-DE9C-476F-B9A5-4A871D7B33D7}" srcOrd="1" destOrd="0" parTransId="{9B4D5021-AAD0-42A7-A442-767B1BE655FF}" sibTransId="{46CF3978-3BF6-49B0-B6B3-DA408F038905}"/>
    <dgm:cxn modelId="{B4D5C9E2-E6EE-4785-A749-D008BFA7BA62}" type="presOf" srcId="{1004B818-7BCF-4450-B572-88552B6C3BC8}" destId="{46D71443-F27E-4189-A770-0B82DEB25AC0}" srcOrd="0" destOrd="0" presId="urn:microsoft.com/office/officeart/2018/2/layout/IconCircleList"/>
    <dgm:cxn modelId="{59DAC8F3-4A35-4A56-992C-A9BA3816F056}" srcId="{81AF6764-9D9A-4BEE-8259-803A61CEF52A}" destId="{20F0C1B8-2848-4596-BD6E-F7C5BFE5EF69}" srcOrd="0" destOrd="0" parTransId="{7E9A8F37-835D-402E-AE09-8C0261CAB09E}" sibTransId="{1004B818-7BCF-4450-B572-88552B6C3BC8}"/>
    <dgm:cxn modelId="{2B25BB92-A543-4B54-9E48-1A5818A5310A}" type="presParOf" srcId="{AFC5D310-AE93-47B6-B1B7-AD461CE146E3}" destId="{B456B99B-585C-482F-83DD-561FA8CBC92F}" srcOrd="0" destOrd="0" presId="urn:microsoft.com/office/officeart/2018/2/layout/IconCircleList"/>
    <dgm:cxn modelId="{28923D35-2DF1-4B7C-B91D-89A9116053BB}" type="presParOf" srcId="{B456B99B-585C-482F-83DD-561FA8CBC92F}" destId="{1C894660-4DAB-4F38-90CC-A54574BD52A6}" srcOrd="0" destOrd="0" presId="urn:microsoft.com/office/officeart/2018/2/layout/IconCircleList"/>
    <dgm:cxn modelId="{8178C50B-F289-4F6E-8E7B-DE490A4DD4FB}" type="presParOf" srcId="{1C894660-4DAB-4F38-90CC-A54574BD52A6}" destId="{8F079B48-0112-48D3-816A-145DADF53430}" srcOrd="0" destOrd="0" presId="urn:microsoft.com/office/officeart/2018/2/layout/IconCircleList"/>
    <dgm:cxn modelId="{FDF28593-611B-4220-A440-3B1D0F1CBCA5}" type="presParOf" srcId="{1C894660-4DAB-4F38-90CC-A54574BD52A6}" destId="{182A9D45-51C1-4A4A-9E83-32F1602B7230}" srcOrd="1" destOrd="0" presId="urn:microsoft.com/office/officeart/2018/2/layout/IconCircleList"/>
    <dgm:cxn modelId="{D9A0D4BA-FF01-4828-8C2B-F3F81C5601BA}" type="presParOf" srcId="{1C894660-4DAB-4F38-90CC-A54574BD52A6}" destId="{BF20EC45-B1DD-41DB-9BE7-06B85CFFD747}" srcOrd="2" destOrd="0" presId="urn:microsoft.com/office/officeart/2018/2/layout/IconCircleList"/>
    <dgm:cxn modelId="{501A132F-FBFE-4B12-B4DE-D7206C62ED3C}" type="presParOf" srcId="{1C894660-4DAB-4F38-90CC-A54574BD52A6}" destId="{86BB5B44-C5D9-4D66-8516-FCBD49A32D78}" srcOrd="3" destOrd="0" presId="urn:microsoft.com/office/officeart/2018/2/layout/IconCircleList"/>
    <dgm:cxn modelId="{B38F4979-0E92-4368-B7E0-8E4131BBB835}" type="presParOf" srcId="{B456B99B-585C-482F-83DD-561FA8CBC92F}" destId="{46D71443-F27E-4189-A770-0B82DEB25AC0}" srcOrd="1" destOrd="0" presId="urn:microsoft.com/office/officeart/2018/2/layout/IconCircleList"/>
    <dgm:cxn modelId="{5A82ECF5-0D3D-4E52-8746-1E67F5547CD4}" type="presParOf" srcId="{B456B99B-585C-482F-83DD-561FA8CBC92F}" destId="{16049348-141D-4AC8-95B5-1DF3B4E51CB4}" srcOrd="2" destOrd="0" presId="urn:microsoft.com/office/officeart/2018/2/layout/IconCircleList"/>
    <dgm:cxn modelId="{154E33D9-4D65-40A1-8BCA-74DBF6329A99}" type="presParOf" srcId="{16049348-141D-4AC8-95B5-1DF3B4E51CB4}" destId="{33D5BC38-2889-4078-AD43-41C5E884EBD7}" srcOrd="0" destOrd="0" presId="urn:microsoft.com/office/officeart/2018/2/layout/IconCircleList"/>
    <dgm:cxn modelId="{C7D9B474-C73C-4E9D-ACBB-4C60C6BD5F0F}" type="presParOf" srcId="{16049348-141D-4AC8-95B5-1DF3B4E51CB4}" destId="{D7948B93-6E87-4E20-8A37-4F1E7A74E762}" srcOrd="1" destOrd="0" presId="urn:microsoft.com/office/officeart/2018/2/layout/IconCircleList"/>
    <dgm:cxn modelId="{FBC143D4-CB00-4129-8493-2F83B1D94E84}" type="presParOf" srcId="{16049348-141D-4AC8-95B5-1DF3B4E51CB4}" destId="{52997417-6D92-4455-B278-D9739F87F6C1}" srcOrd="2" destOrd="0" presId="urn:microsoft.com/office/officeart/2018/2/layout/IconCircleList"/>
    <dgm:cxn modelId="{1BAC9D45-59CC-43AB-9B32-391F037D00EF}" type="presParOf" srcId="{16049348-141D-4AC8-95B5-1DF3B4E51CB4}" destId="{F7A4B5DB-FA68-48E6-96DA-D1EFD7D26FC4}" srcOrd="3" destOrd="0" presId="urn:microsoft.com/office/officeart/2018/2/layout/IconCircleList"/>
    <dgm:cxn modelId="{481DAC52-D78A-4A2F-8FA8-D71641635E00}" type="presParOf" srcId="{B456B99B-585C-482F-83DD-561FA8CBC92F}" destId="{D5030BA3-8D48-4944-81FD-CE8350B966FB}" srcOrd="3" destOrd="0" presId="urn:microsoft.com/office/officeart/2018/2/layout/IconCircleList"/>
    <dgm:cxn modelId="{E23DA887-57BC-4C4B-8623-F43ECC6B0357}" type="presParOf" srcId="{B456B99B-585C-482F-83DD-561FA8CBC92F}" destId="{C19BB043-6F42-4F5A-AFB4-07519786A4F0}" srcOrd="4" destOrd="0" presId="urn:microsoft.com/office/officeart/2018/2/layout/IconCircleList"/>
    <dgm:cxn modelId="{BB25838B-9524-41D4-8E12-E1B311487B72}" type="presParOf" srcId="{C19BB043-6F42-4F5A-AFB4-07519786A4F0}" destId="{12836838-159A-46C4-9E46-A85576DC754A}" srcOrd="0" destOrd="0" presId="urn:microsoft.com/office/officeart/2018/2/layout/IconCircleList"/>
    <dgm:cxn modelId="{826E05E8-26B2-4CBB-B170-E966DCBF3A2F}" type="presParOf" srcId="{C19BB043-6F42-4F5A-AFB4-07519786A4F0}" destId="{71BEB157-8A62-440F-8468-5A162C7046A1}" srcOrd="1" destOrd="0" presId="urn:microsoft.com/office/officeart/2018/2/layout/IconCircleList"/>
    <dgm:cxn modelId="{97BEB9CD-CEB0-465C-AA1B-E3EFC52FCE4E}" type="presParOf" srcId="{C19BB043-6F42-4F5A-AFB4-07519786A4F0}" destId="{7CC03FB8-F108-44B3-9E3D-63F68DF5CFA5}" srcOrd="2" destOrd="0" presId="urn:microsoft.com/office/officeart/2018/2/layout/IconCircleList"/>
    <dgm:cxn modelId="{79B7F748-C9AF-46BC-AC4C-295AF8F9B5B9}" type="presParOf" srcId="{C19BB043-6F42-4F5A-AFB4-07519786A4F0}" destId="{6AC874A7-BFC2-4B93-A222-FB3CAD2C7450}" srcOrd="3" destOrd="0" presId="urn:microsoft.com/office/officeart/2018/2/layout/IconCircleList"/>
    <dgm:cxn modelId="{9B9947A9-E6DB-4345-8C19-B434811811B1}" type="presParOf" srcId="{B456B99B-585C-482F-83DD-561FA8CBC92F}" destId="{DF1A0B3F-B717-468A-9169-0F00F4ACA17E}" srcOrd="5" destOrd="0" presId="urn:microsoft.com/office/officeart/2018/2/layout/IconCircleList"/>
    <dgm:cxn modelId="{C96014B4-7B9A-4376-8057-913880763A64}" type="presParOf" srcId="{B456B99B-585C-482F-83DD-561FA8CBC92F}" destId="{FC43642F-0B2D-41B2-B7EE-5661B5E631F1}" srcOrd="6" destOrd="0" presId="urn:microsoft.com/office/officeart/2018/2/layout/IconCircleList"/>
    <dgm:cxn modelId="{0CA13CB9-AD5F-4E0F-A36D-E4D81A263E6B}" type="presParOf" srcId="{FC43642F-0B2D-41B2-B7EE-5661B5E631F1}" destId="{B73423D6-EDF3-4025-BC08-2E49E0BA6EC2}" srcOrd="0" destOrd="0" presId="urn:microsoft.com/office/officeart/2018/2/layout/IconCircleList"/>
    <dgm:cxn modelId="{9DB4AEDE-32B0-4673-923E-F91CF6355179}" type="presParOf" srcId="{FC43642F-0B2D-41B2-B7EE-5661B5E631F1}" destId="{DCD54A30-D715-4FB6-9505-7196CFD5C838}" srcOrd="1" destOrd="0" presId="urn:microsoft.com/office/officeart/2018/2/layout/IconCircleList"/>
    <dgm:cxn modelId="{2EB77754-59E3-4AF6-8FEA-684A9E0CA651}" type="presParOf" srcId="{FC43642F-0B2D-41B2-B7EE-5661B5E631F1}" destId="{C3CDF154-B7FC-4290-B454-68899943AB6F}" srcOrd="2" destOrd="0" presId="urn:microsoft.com/office/officeart/2018/2/layout/IconCircleList"/>
    <dgm:cxn modelId="{A880850E-E600-4C5C-BFA2-EBE471C148DE}" type="presParOf" srcId="{FC43642F-0B2D-41B2-B7EE-5661B5E631F1}" destId="{907C05A4-FD5B-4F27-B6EB-57DFA538DC2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866AAE-4557-4076-8078-8BA1AFED283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6_2" csCatId="accent6" phldr="1"/>
      <dgm:spPr/>
      <dgm:t>
        <a:bodyPr/>
        <a:lstStyle/>
        <a:p>
          <a:endParaRPr lang="en-US"/>
        </a:p>
      </dgm:t>
    </dgm:pt>
    <dgm:pt modelId="{BE711075-A74F-486E-B905-B753F1E933A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This project challenged us to apply our theoretical knowledge in a practical setting, enhancing our problem-solving skills.</a:t>
          </a:r>
          <a:endParaRPr lang="en-US"/>
        </a:p>
      </dgm:t>
    </dgm:pt>
    <dgm:pt modelId="{109A4CA8-981B-4ED3-BD12-BA653155AD0E}" type="parTrans" cxnId="{C1F7C503-6830-4B53-83CE-1D209EDB8FAE}">
      <dgm:prSet/>
      <dgm:spPr/>
      <dgm:t>
        <a:bodyPr/>
        <a:lstStyle/>
        <a:p>
          <a:endParaRPr lang="en-US"/>
        </a:p>
      </dgm:t>
    </dgm:pt>
    <dgm:pt modelId="{4911E667-DCA4-4D9D-9C6B-74365188EBC0}" type="sibTrans" cxnId="{C1F7C503-6830-4B53-83CE-1D209EDB8FAE}">
      <dgm:prSet/>
      <dgm:spPr/>
      <dgm:t>
        <a:bodyPr/>
        <a:lstStyle/>
        <a:p>
          <a:endParaRPr lang="en-US"/>
        </a:p>
      </dgm:t>
    </dgm:pt>
    <dgm:pt modelId="{547D1D01-2256-48A4-B70F-57AAB85CF08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One key lesson was the importance of regular testing and iteration. We also learned the value of effective team communication.</a:t>
          </a:r>
          <a:endParaRPr lang="en-US"/>
        </a:p>
      </dgm:t>
    </dgm:pt>
    <dgm:pt modelId="{3EE37C50-491B-4F37-BDBD-D6D1751723D5}" type="parTrans" cxnId="{265195D4-BDA3-4EF5-B7F7-1AD4C735B182}">
      <dgm:prSet/>
      <dgm:spPr/>
      <dgm:t>
        <a:bodyPr/>
        <a:lstStyle/>
        <a:p>
          <a:endParaRPr lang="en-US"/>
        </a:p>
      </dgm:t>
    </dgm:pt>
    <dgm:pt modelId="{3A45C0CA-E497-4F59-A901-E5E9B8105B40}" type="sibTrans" cxnId="{265195D4-BDA3-4EF5-B7F7-1AD4C735B182}">
      <dgm:prSet/>
      <dgm:spPr/>
      <dgm:t>
        <a:bodyPr/>
        <a:lstStyle/>
        <a:p>
          <a:endParaRPr lang="en-US"/>
        </a:p>
      </dgm:t>
    </dgm:pt>
    <dgm:pt modelId="{05708571-2A7A-4B8B-BC79-8D7BF79BB3A9}" type="pres">
      <dgm:prSet presAssocID="{73866AAE-4557-4076-8078-8BA1AFED2833}" presName="root" presStyleCnt="0">
        <dgm:presLayoutVars>
          <dgm:dir/>
          <dgm:resizeHandles val="exact"/>
        </dgm:presLayoutVars>
      </dgm:prSet>
      <dgm:spPr/>
    </dgm:pt>
    <dgm:pt modelId="{367B8C8B-CB4E-40E2-AB36-3F5B785DC586}" type="pres">
      <dgm:prSet presAssocID="{BE711075-A74F-486E-B905-B753F1E933AE}" presName="compNode" presStyleCnt="0"/>
      <dgm:spPr/>
    </dgm:pt>
    <dgm:pt modelId="{831E9B00-F105-4D97-AA2B-A190DF267F52}" type="pres">
      <dgm:prSet presAssocID="{BE711075-A74F-486E-B905-B753F1E933AE}" presName="bgRect" presStyleLbl="bgShp" presStyleIdx="0" presStyleCnt="2"/>
      <dgm:spPr/>
    </dgm:pt>
    <dgm:pt modelId="{D2536EC9-9027-4BB0-82C2-7A8ABB2A40C9}" type="pres">
      <dgm:prSet presAssocID="{BE711075-A74F-486E-B905-B753F1E933A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75B67AD-31DA-40C2-A14D-5491567E1BD6}" type="pres">
      <dgm:prSet presAssocID="{BE711075-A74F-486E-B905-B753F1E933AE}" presName="spaceRect" presStyleCnt="0"/>
      <dgm:spPr/>
    </dgm:pt>
    <dgm:pt modelId="{65A46E25-673C-4E64-8635-AFBBC060F6D8}" type="pres">
      <dgm:prSet presAssocID="{BE711075-A74F-486E-B905-B753F1E933AE}" presName="parTx" presStyleLbl="revTx" presStyleIdx="0" presStyleCnt="2">
        <dgm:presLayoutVars>
          <dgm:chMax val="0"/>
          <dgm:chPref val="0"/>
        </dgm:presLayoutVars>
      </dgm:prSet>
      <dgm:spPr/>
    </dgm:pt>
    <dgm:pt modelId="{E5374842-7CDD-48F7-ADF7-A8958D409513}" type="pres">
      <dgm:prSet presAssocID="{4911E667-DCA4-4D9D-9C6B-74365188EBC0}" presName="sibTrans" presStyleCnt="0"/>
      <dgm:spPr/>
    </dgm:pt>
    <dgm:pt modelId="{56CC895C-ADF0-4F13-A0D0-6D190E327466}" type="pres">
      <dgm:prSet presAssocID="{547D1D01-2256-48A4-B70F-57AAB85CF088}" presName="compNode" presStyleCnt="0"/>
      <dgm:spPr/>
    </dgm:pt>
    <dgm:pt modelId="{4130D5F2-6544-4673-94C9-7D7FC0D780EA}" type="pres">
      <dgm:prSet presAssocID="{547D1D01-2256-48A4-B70F-57AAB85CF088}" presName="bgRect" presStyleLbl="bgShp" presStyleIdx="1" presStyleCnt="2"/>
      <dgm:spPr/>
    </dgm:pt>
    <dgm:pt modelId="{4EEC4C7D-03DE-4BC4-9240-7FD5116947CA}" type="pres">
      <dgm:prSet presAssocID="{547D1D01-2256-48A4-B70F-57AAB85CF08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5202EC9E-237F-4FF1-A293-2DDEE567042E}" type="pres">
      <dgm:prSet presAssocID="{547D1D01-2256-48A4-B70F-57AAB85CF088}" presName="spaceRect" presStyleCnt="0"/>
      <dgm:spPr/>
    </dgm:pt>
    <dgm:pt modelId="{F6016694-336C-4CB7-8C9C-5E4AF74EB52C}" type="pres">
      <dgm:prSet presAssocID="{547D1D01-2256-48A4-B70F-57AAB85CF088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1F7C503-6830-4B53-83CE-1D209EDB8FAE}" srcId="{73866AAE-4557-4076-8078-8BA1AFED2833}" destId="{BE711075-A74F-486E-B905-B753F1E933AE}" srcOrd="0" destOrd="0" parTransId="{109A4CA8-981B-4ED3-BD12-BA653155AD0E}" sibTransId="{4911E667-DCA4-4D9D-9C6B-74365188EBC0}"/>
    <dgm:cxn modelId="{4386402C-5D3F-470D-B286-F4EC8C0D10F6}" type="presOf" srcId="{73866AAE-4557-4076-8078-8BA1AFED2833}" destId="{05708571-2A7A-4B8B-BC79-8D7BF79BB3A9}" srcOrd="0" destOrd="0" presId="urn:microsoft.com/office/officeart/2018/2/layout/IconVerticalSolidList"/>
    <dgm:cxn modelId="{8B484D97-01A5-4824-8A0C-6C3963C6E153}" type="presOf" srcId="{547D1D01-2256-48A4-B70F-57AAB85CF088}" destId="{F6016694-336C-4CB7-8C9C-5E4AF74EB52C}" srcOrd="0" destOrd="0" presId="urn:microsoft.com/office/officeart/2018/2/layout/IconVerticalSolidList"/>
    <dgm:cxn modelId="{265195D4-BDA3-4EF5-B7F7-1AD4C735B182}" srcId="{73866AAE-4557-4076-8078-8BA1AFED2833}" destId="{547D1D01-2256-48A4-B70F-57AAB85CF088}" srcOrd="1" destOrd="0" parTransId="{3EE37C50-491B-4F37-BDBD-D6D1751723D5}" sibTransId="{3A45C0CA-E497-4F59-A901-E5E9B8105B40}"/>
    <dgm:cxn modelId="{BCF0A5FE-EE5A-4AE5-AC66-4FC78C820472}" type="presOf" srcId="{BE711075-A74F-486E-B905-B753F1E933AE}" destId="{65A46E25-673C-4E64-8635-AFBBC060F6D8}" srcOrd="0" destOrd="0" presId="urn:microsoft.com/office/officeart/2018/2/layout/IconVerticalSolidList"/>
    <dgm:cxn modelId="{2F5B428C-FCF1-4237-98F8-9341114C098C}" type="presParOf" srcId="{05708571-2A7A-4B8B-BC79-8D7BF79BB3A9}" destId="{367B8C8B-CB4E-40E2-AB36-3F5B785DC586}" srcOrd="0" destOrd="0" presId="urn:microsoft.com/office/officeart/2018/2/layout/IconVerticalSolidList"/>
    <dgm:cxn modelId="{8D225D8A-083D-42B8-A8B1-9DEC24EB9756}" type="presParOf" srcId="{367B8C8B-CB4E-40E2-AB36-3F5B785DC586}" destId="{831E9B00-F105-4D97-AA2B-A190DF267F52}" srcOrd="0" destOrd="0" presId="urn:microsoft.com/office/officeart/2018/2/layout/IconVerticalSolidList"/>
    <dgm:cxn modelId="{EECEB0B6-A42A-4C40-9F71-99CA163DFE5B}" type="presParOf" srcId="{367B8C8B-CB4E-40E2-AB36-3F5B785DC586}" destId="{D2536EC9-9027-4BB0-82C2-7A8ABB2A40C9}" srcOrd="1" destOrd="0" presId="urn:microsoft.com/office/officeart/2018/2/layout/IconVerticalSolidList"/>
    <dgm:cxn modelId="{77CFFE16-1BF4-450A-A6E0-B9846F8ABC89}" type="presParOf" srcId="{367B8C8B-CB4E-40E2-AB36-3F5B785DC586}" destId="{175B67AD-31DA-40C2-A14D-5491567E1BD6}" srcOrd="2" destOrd="0" presId="urn:microsoft.com/office/officeart/2018/2/layout/IconVerticalSolidList"/>
    <dgm:cxn modelId="{B9FE60DE-CAF5-42B7-81E8-E7B1196A2078}" type="presParOf" srcId="{367B8C8B-CB4E-40E2-AB36-3F5B785DC586}" destId="{65A46E25-673C-4E64-8635-AFBBC060F6D8}" srcOrd="3" destOrd="0" presId="urn:microsoft.com/office/officeart/2018/2/layout/IconVerticalSolidList"/>
    <dgm:cxn modelId="{18DB2C90-5ADC-4E78-9E81-FA6B1BC2ADD2}" type="presParOf" srcId="{05708571-2A7A-4B8B-BC79-8D7BF79BB3A9}" destId="{E5374842-7CDD-48F7-ADF7-A8958D409513}" srcOrd="1" destOrd="0" presId="urn:microsoft.com/office/officeart/2018/2/layout/IconVerticalSolidList"/>
    <dgm:cxn modelId="{595AC4AD-FEDE-442F-A25D-13058C4A0FF3}" type="presParOf" srcId="{05708571-2A7A-4B8B-BC79-8D7BF79BB3A9}" destId="{56CC895C-ADF0-4F13-A0D0-6D190E327466}" srcOrd="2" destOrd="0" presId="urn:microsoft.com/office/officeart/2018/2/layout/IconVerticalSolidList"/>
    <dgm:cxn modelId="{994B19A3-A85B-4E18-BCCB-DCD401636BCB}" type="presParOf" srcId="{56CC895C-ADF0-4F13-A0D0-6D190E327466}" destId="{4130D5F2-6544-4673-94C9-7D7FC0D780EA}" srcOrd="0" destOrd="0" presId="urn:microsoft.com/office/officeart/2018/2/layout/IconVerticalSolidList"/>
    <dgm:cxn modelId="{3FAB341E-743A-47EE-8F03-3183C79B5DCA}" type="presParOf" srcId="{56CC895C-ADF0-4F13-A0D0-6D190E327466}" destId="{4EEC4C7D-03DE-4BC4-9240-7FD5116947CA}" srcOrd="1" destOrd="0" presId="urn:microsoft.com/office/officeart/2018/2/layout/IconVerticalSolidList"/>
    <dgm:cxn modelId="{A39721E2-2CF8-43C3-AD09-38A197B056B1}" type="presParOf" srcId="{56CC895C-ADF0-4F13-A0D0-6D190E327466}" destId="{5202EC9E-237F-4FF1-A293-2DDEE567042E}" srcOrd="2" destOrd="0" presId="urn:microsoft.com/office/officeart/2018/2/layout/IconVerticalSolidList"/>
    <dgm:cxn modelId="{23EAE6CB-97BE-448B-A782-1269E3B7EA44}" type="presParOf" srcId="{56CC895C-ADF0-4F13-A0D0-6D190E327466}" destId="{F6016694-336C-4CB7-8C9C-5E4AF74EB52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079B48-0112-48D3-816A-145DADF53430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2A9D45-51C1-4A4A-9E83-32F1602B7230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BB5B44-C5D9-4D66-8516-FCBD49A32D78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Requirements were established based on energy-saving goals and user-friendly interaction.</a:t>
          </a:r>
          <a:endParaRPr lang="en-US" sz="2100" kern="1200"/>
        </a:p>
      </dsp:txBody>
      <dsp:txXfrm>
        <a:off x="1834517" y="469890"/>
        <a:ext cx="3148942" cy="1335915"/>
      </dsp:txXfrm>
    </dsp:sp>
    <dsp:sp modelId="{33D5BC38-2889-4078-AD43-41C5E884EBD7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948B93-6E87-4E20-8A37-4F1E7A74E762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A4B5DB-FA68-48E6-96DA-D1EFD7D26FC4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Turning a light on/off based on light levels.</a:t>
          </a:r>
          <a:endParaRPr lang="en-US" sz="2100" kern="1200"/>
        </a:p>
      </dsp:txBody>
      <dsp:txXfrm>
        <a:off x="7154322" y="469890"/>
        <a:ext cx="3148942" cy="1335915"/>
      </dsp:txXfrm>
    </dsp:sp>
    <dsp:sp modelId="{12836838-159A-46C4-9E46-A85576DC754A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BEB157-8A62-440F-8468-5A162C7046A1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C874A7-BFC2-4B93-A222-FB3CAD2C7450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Presenting the data graph for lighting history.</a:t>
          </a:r>
          <a:endParaRPr lang="en-US" sz="2100" kern="1200"/>
        </a:p>
      </dsp:txBody>
      <dsp:txXfrm>
        <a:off x="1834517" y="2545532"/>
        <a:ext cx="3148942" cy="1335915"/>
      </dsp:txXfrm>
    </dsp:sp>
    <dsp:sp modelId="{B73423D6-EDF3-4025-BC08-2E49E0BA6EC2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D54A30-D715-4FB6-9505-7196CFD5C838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7C05A4-FD5B-4F27-B6EB-57DFA538DC26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Schedule system for light.</a:t>
          </a:r>
          <a:endParaRPr lang="en-US" sz="2100" kern="1200"/>
        </a:p>
      </dsp:txBody>
      <dsp:txXfrm>
        <a:off x="7154322" y="2545532"/>
        <a:ext cx="3148942" cy="13359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1E9B00-F105-4D97-AA2B-A190DF267F52}">
      <dsp:nvSpPr>
        <dsp:cNvPr id="0" name=""/>
        <dsp:cNvSpPr/>
      </dsp:nvSpPr>
      <dsp:spPr>
        <a:xfrm>
          <a:off x="0" y="498175"/>
          <a:ext cx="4114801" cy="110464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536EC9-9027-4BB0-82C2-7A8ABB2A40C9}">
      <dsp:nvSpPr>
        <dsp:cNvPr id="0" name=""/>
        <dsp:cNvSpPr/>
      </dsp:nvSpPr>
      <dsp:spPr>
        <a:xfrm>
          <a:off x="334156" y="746721"/>
          <a:ext cx="607557" cy="6075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A46E25-673C-4E64-8635-AFBBC060F6D8}">
      <dsp:nvSpPr>
        <dsp:cNvPr id="0" name=""/>
        <dsp:cNvSpPr/>
      </dsp:nvSpPr>
      <dsp:spPr>
        <a:xfrm>
          <a:off x="1275870" y="498175"/>
          <a:ext cx="2838930" cy="1104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909" tIns="116909" rIns="116909" bIns="11690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This project challenged us to apply our theoretical knowledge in a practical setting, enhancing our problem-solving skills.</a:t>
          </a:r>
          <a:endParaRPr lang="en-US" sz="1400" kern="1200"/>
        </a:p>
      </dsp:txBody>
      <dsp:txXfrm>
        <a:off x="1275870" y="498175"/>
        <a:ext cx="2838930" cy="1104649"/>
      </dsp:txXfrm>
    </dsp:sp>
    <dsp:sp modelId="{4130D5F2-6544-4673-94C9-7D7FC0D780EA}">
      <dsp:nvSpPr>
        <dsp:cNvPr id="0" name=""/>
        <dsp:cNvSpPr/>
      </dsp:nvSpPr>
      <dsp:spPr>
        <a:xfrm>
          <a:off x="0" y="1862742"/>
          <a:ext cx="4114801" cy="110464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EC4C7D-03DE-4BC4-9240-7FD5116947CA}">
      <dsp:nvSpPr>
        <dsp:cNvPr id="0" name=""/>
        <dsp:cNvSpPr/>
      </dsp:nvSpPr>
      <dsp:spPr>
        <a:xfrm>
          <a:off x="334156" y="2111289"/>
          <a:ext cx="607557" cy="6075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16694-336C-4CB7-8C9C-5E4AF74EB52C}">
      <dsp:nvSpPr>
        <dsp:cNvPr id="0" name=""/>
        <dsp:cNvSpPr/>
      </dsp:nvSpPr>
      <dsp:spPr>
        <a:xfrm>
          <a:off x="1275870" y="1862742"/>
          <a:ext cx="2838930" cy="1104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909" tIns="116909" rIns="116909" bIns="11690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One key lesson was the importance of regular testing and iteration. We also learned the value of effective team communication.</a:t>
          </a:r>
          <a:endParaRPr lang="en-US" sz="1400" kern="1200"/>
        </a:p>
      </dsp:txBody>
      <dsp:txXfrm>
        <a:off x="1275870" y="1862742"/>
        <a:ext cx="2838930" cy="11046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8C1B6-8F8B-BB60-D37A-DFBBC65E8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17862C-30DF-FCC9-5075-16EE1F1847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F25E6-9677-8EB2-D425-AD42C7814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2E98F-34B7-4B04-AEAB-B95FAF753C0B}" type="datetimeFigureOut">
              <a:rPr lang="en-GB" smtClean="0"/>
              <a:t>08/01/2024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F7CE0-0379-0497-E509-0C9E9D1D8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8545E-0AD5-D584-BCA7-DB0FE88CF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6F367-CC63-49AA-93E4-1B6A82289B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304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E0374-BE39-CA3D-599F-E71E773FB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799B36-29CC-CAB9-4235-69714A6837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E80A0-2432-1793-EC1C-7DA190739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2E98F-34B7-4B04-AEAB-B95FAF753C0B}" type="datetimeFigureOut">
              <a:rPr lang="en-GB" smtClean="0"/>
              <a:t>08/01/2024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C10C3-3F9A-539F-1ACC-5551F0CFB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A0EB9-7BE7-4525-FEB0-5B0B23B64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6F367-CC63-49AA-93E4-1B6A82289B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2172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8B7063-4E7B-EDD1-B283-97CF2EB828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413DF6-A285-8E98-7B60-A3282B6275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8803F-05C2-0C72-8331-87B1C4D61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2E98F-34B7-4B04-AEAB-B95FAF753C0B}" type="datetimeFigureOut">
              <a:rPr lang="en-GB" smtClean="0"/>
              <a:t>08/01/2024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5FFCD-C6C3-EF5E-F461-5E47667F8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3B592-2710-AB51-1025-AA7D2B30C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6F367-CC63-49AA-93E4-1B6A82289B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4344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5C1F9-691C-B7E3-B629-575CF7636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72427-E2C4-41BF-C445-AD89C5B1F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934D5F-2EE3-BB89-535A-21A646381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2E98F-34B7-4B04-AEAB-B95FAF753C0B}" type="datetimeFigureOut">
              <a:rPr lang="en-GB" smtClean="0"/>
              <a:t>08/01/2024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49B7-AF3B-FD92-C0C9-F4797D6FA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3E651-0CC8-E2F5-36A0-5586B4A14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6F367-CC63-49AA-93E4-1B6A82289B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2655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1540D-03B0-5572-D4FB-824279520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239218-A7B4-63C4-8DA7-75989A07D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0A9E0-9C69-074A-3270-50C5DE13D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2E98F-34B7-4B04-AEAB-B95FAF753C0B}" type="datetimeFigureOut">
              <a:rPr lang="en-GB" smtClean="0"/>
              <a:t>08/01/2024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405471-B03F-4105-B379-493AB5309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4DA1A-0C25-5160-1C0E-620650D95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6F367-CC63-49AA-93E4-1B6A82289B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29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13CFA-835E-192D-16B3-A1B379551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4544F-4480-1F17-B5FF-29425AD03A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90BA2C-8E45-69E4-1F77-258767B857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6F4C67-4510-54B1-F5D8-73BECE25A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2E98F-34B7-4B04-AEAB-B95FAF753C0B}" type="datetimeFigureOut">
              <a:rPr lang="en-GB" smtClean="0"/>
              <a:t>08/01/2024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836AD8-7B76-D3BD-C1F2-0A66CB67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0632BD-249F-C046-6E25-EF492987A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6F367-CC63-49AA-93E4-1B6A82289B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5223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CCEAD-796D-9611-AB8F-CEA0BB3EE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4CC56F-3EB7-38C0-1A29-7CEC13AFB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4A4DEB-2BF6-C576-3094-2024FE6A58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26F0AD-6E16-405C-3251-693985A4D0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3EB4A1-087E-8BB9-2E67-CBAB6B0DE6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5A58FA-6CD6-4F3F-650B-37FF1E632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2E98F-34B7-4B04-AEAB-B95FAF753C0B}" type="datetimeFigureOut">
              <a:rPr lang="en-GB" smtClean="0"/>
              <a:t>08/01/2024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C0390E-D652-7064-FACC-ACF0739EA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3EABE9-3394-1B0F-8F3E-073B780B4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6F367-CC63-49AA-93E4-1B6A82289B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166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8898C-03B9-5778-A612-49B84CC33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93B355-1367-1733-1A88-D8C0BAEAF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2E98F-34B7-4B04-AEAB-B95FAF753C0B}" type="datetimeFigureOut">
              <a:rPr lang="en-GB" smtClean="0"/>
              <a:t>08/01/2024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58B9AE-3D17-294A-78BD-170228C37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E8D8C8-91EC-36CA-C9C5-0FDE1FBFE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6F367-CC63-49AA-93E4-1B6A82289B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553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9627C1-EF1E-EA3C-7A0A-869DC3291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2E98F-34B7-4B04-AEAB-B95FAF753C0B}" type="datetimeFigureOut">
              <a:rPr lang="en-GB" smtClean="0"/>
              <a:t>08/01/2024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67AAC0-2ADE-77B4-2B37-9C3E39EBF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875E3-F788-81E0-2CD2-556D22EC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6F367-CC63-49AA-93E4-1B6A82289B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9176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4E286-F0F2-AA78-EC14-EABA1332B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7782B-F0F3-8AD7-EEF2-205131589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5995-736A-45F8-D443-356F3A5D0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2EDA16-02F9-E6F7-8955-54FBDD66D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2E98F-34B7-4B04-AEAB-B95FAF753C0B}" type="datetimeFigureOut">
              <a:rPr lang="en-GB" smtClean="0"/>
              <a:t>08/01/2024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BC6163-AF85-9389-EB1C-5929F6BBC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24894E-3666-53BF-034B-0E67BE91D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6F367-CC63-49AA-93E4-1B6A82289B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83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D44DA-E785-1E99-E991-2E6C28511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6940D3-B95E-76C8-9BD9-D8F3256627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AE828-9C6A-B767-E380-949427F2A0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C54DC5-64AF-3D0C-CDA2-70E531252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2E98F-34B7-4B04-AEAB-B95FAF753C0B}" type="datetimeFigureOut">
              <a:rPr lang="en-GB" smtClean="0"/>
              <a:t>08/01/2024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71FEF5-CD26-F1B9-B749-F85954BDB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965F77-74D3-24B9-C7C7-9B73C4B5F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6F367-CC63-49AA-93E4-1B6A82289B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1810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467448-8F8C-E493-967B-897F883B0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63312-0A36-1568-DFA4-2EE036AC0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E837A-327B-A225-7790-DCD539E9B4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52E98F-34B7-4B04-AEAB-B95FAF753C0B}" type="datetimeFigureOut">
              <a:rPr lang="en-GB" smtClean="0"/>
              <a:t>08/01/2024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65710-9925-F185-9341-6CFD526D6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2E209-1961-A4E8-049C-42BC4D7591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6F367-CC63-49AA-93E4-1B6A82289B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1430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5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6.png"/><Relationship Id="rId9" Type="http://schemas.microsoft.com/office/2007/relationships/diagramDrawing" Target="../diagrams/drawing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ED0A8F-3BF3-6C6B-CDA2-A1BEF4BC24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GB" sz="5000"/>
              <a:t>Innovative Home Automation for Energy Efficiency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AB3DE4-54CA-8BC0-E2C8-1CD741789A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/>
          </a:bodyPr>
          <a:lstStyle/>
          <a:p>
            <a:pPr algn="l"/>
            <a:r>
              <a:rPr lang="en-GB" sz="1900"/>
              <a:t>Team Members: George Warda, Samuel Azzawi, Linus Lorensson</a:t>
            </a:r>
          </a:p>
          <a:p>
            <a:pPr algn="l"/>
            <a:r>
              <a:rPr lang="en-GB" sz="1900"/>
              <a:t>University/Department: Linnaeus University, Software Engineering Department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96E137-A126-8345-8451-920F52103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2" r="15611" b="-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25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D177DD-946D-0A20-A16D-CFE55AC3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GB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FF961-F87F-1D8B-42B8-3E8095884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Our purpose </a:t>
            </a:r>
          </a:p>
          <a:p>
            <a:r>
              <a:rPr lang="en-GB" sz="2000" dirty="0"/>
              <a:t>To develop a home automation system that optimizes energy usage, particularly in lighting, to achieve significant energy savings.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The problem</a:t>
            </a:r>
          </a:p>
          <a:p>
            <a:r>
              <a:rPr lang="en-GB" sz="2000" dirty="0"/>
              <a:t>Many households consume excess electricity due to inefficient lighting usage. Our project aims to tackle this issue through smart automation.</a:t>
            </a:r>
          </a:p>
          <a:p>
            <a:endParaRPr lang="en-GB" sz="2000" dirty="0"/>
          </a:p>
        </p:txBody>
      </p:sp>
      <p:pic>
        <p:nvPicPr>
          <p:cNvPr id="14" name="Picture 13" descr="Light bulb on green grass">
            <a:extLst>
              <a:ext uri="{FF2B5EF4-FFF2-40B4-BE49-F238E27FC236}">
                <a16:creationId xmlns:a16="http://schemas.microsoft.com/office/drawing/2014/main" id="{7F517F9F-5313-01D0-472E-B994BDC777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18" r="17344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68805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681F4159-0CD9-49B4-5125-5F527CDF1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9" r="9091" b="3178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52" name="Rectangle 5151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BB036F-3F2C-6C94-3FF5-A1DAFC8F5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/>
              <a:t>Requirements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F344C5D-1687-048A-681B-26ABD1692D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696422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04912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DF163-5892-51FD-9964-2DCD35CA2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GB" sz="3600"/>
              <a:t>Planning and execution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819F9A-5B43-1D1C-9CBC-FDADC41E26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499" b="-1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B4529-62DE-F522-D4A5-ACE153627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r>
              <a:rPr lang="en-GB" sz="1800"/>
              <a:t>We utilized GitLab for version control, ensuring smooth collaboration and progress tracking.</a:t>
            </a:r>
          </a:p>
          <a:p>
            <a:r>
              <a:rPr lang="en-GB" sz="1800"/>
              <a:t>Our project management was streamlined using GitLab's Boards and Issues.</a:t>
            </a:r>
          </a:p>
        </p:txBody>
      </p:sp>
    </p:spTree>
    <p:extLst>
      <p:ext uri="{BB962C8B-B14F-4D97-AF65-F5344CB8AC3E}">
        <p14:creationId xmlns:p14="http://schemas.microsoft.com/office/powerpoint/2010/main" val="3236623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7" name="Rectangle 2066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3D1B30-F858-7899-EBA3-DB9DAA99F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GB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08D16-E1DE-0180-45A5-939CE361C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GB" sz="2000" dirty="0"/>
              <a:t>Our testing approach included unit testing for individual components and integration testing for the overall system functionality. </a:t>
            </a:r>
          </a:p>
          <a:p>
            <a:r>
              <a:rPr lang="en-GB" sz="2000" dirty="0"/>
              <a:t>For instance, we tested the light sensitivity module's response to varying light conditions.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29D40A0-1A55-23A8-B6EE-B06F96F930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6" r="3232" b="-2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500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B4FEB-9914-23BC-2CDE-A8F575BF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GB" sz="400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F505A-30D0-69EF-D257-0F22DAB20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GB" sz="2000" dirty="0"/>
              <a:t>The final system effectively controls lighting based on ambient light and scheduled preferences, demonstrating potential energy savings.</a:t>
            </a:r>
          </a:p>
          <a:p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938872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1" name="Rectangle 3100">
            <a:extLst>
              <a:ext uri="{FF2B5EF4-FFF2-40B4-BE49-F238E27FC236}">
                <a16:creationId xmlns:a16="http://schemas.microsoft.com/office/drawing/2014/main" id="{AD96FDFD-4E42-4A06-B8B5-768A1DB9C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0FB648-4AB4-6810-3DEA-805A08B7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368" y="371719"/>
            <a:ext cx="6125964" cy="1906863"/>
          </a:xfrm>
        </p:spPr>
        <p:txBody>
          <a:bodyPr anchor="b">
            <a:normAutofit/>
          </a:bodyPr>
          <a:lstStyle/>
          <a:p>
            <a:r>
              <a:rPr lang="en-GB"/>
              <a:t>Discussion and Conclusion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DD683C1-6A1A-831A-70C6-8645915C85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6" r="2049"/>
          <a:stretch/>
        </p:blipFill>
        <p:spPr bwMode="auto">
          <a:xfrm>
            <a:off x="8452968" y="3681465"/>
            <a:ext cx="3747932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9628808-3559-7F0F-F3E0-CCDD70BD6A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1" r="15371" b="3"/>
          <a:stretch/>
        </p:blipFill>
        <p:spPr bwMode="auto">
          <a:xfrm>
            <a:off x="5398276" y="2457970"/>
            <a:ext cx="3458367" cy="3476265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3D1F8C1-9A82-00F6-4BCF-81F5AE4019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687"/>
          <a:stretch/>
        </p:blipFill>
        <p:spPr bwMode="auto">
          <a:xfrm>
            <a:off x="7621024" y="-5"/>
            <a:ext cx="4579876" cy="3536502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6B269CF-DD3F-D886-8E5B-750D9897B7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5402047"/>
              </p:ext>
            </p:extLst>
          </p:nvPr>
        </p:nvGraphicFramePr>
        <p:xfrm>
          <a:off x="971368" y="2711395"/>
          <a:ext cx="4114801" cy="3465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197305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9E58C5F-B9CA-CEFC-A800-D3A14579FC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60" b="9093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5" name="Rectangle 4104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442CD5-1CF5-4F8B-CD8F-F55DE4E9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552" y="111772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GB" sz="2800"/>
              <a:t>Teamwork and timelog</a:t>
            </a:r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DBEA8-2CAD-83EF-7105-2421AC5AA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455" y="2801748"/>
            <a:ext cx="3438906" cy="3207258"/>
          </a:xfrm>
        </p:spPr>
        <p:txBody>
          <a:bodyPr anchor="t">
            <a:normAutofit/>
          </a:bodyPr>
          <a:lstStyle/>
          <a:p>
            <a:r>
              <a:rPr lang="en-GB" sz="1700" dirty="0"/>
              <a:t>Tasks were evenly distributed, with regular meetings to ensure everyone was on track and to discuss any challenges.</a:t>
            </a:r>
          </a:p>
          <a:p>
            <a:r>
              <a:rPr lang="en-GB" sz="1700" dirty="0"/>
              <a:t>Linus focused on hardware integration, Samuel on backend development, and George on frontend design and user experience.</a:t>
            </a:r>
          </a:p>
        </p:txBody>
      </p:sp>
    </p:spTree>
    <p:extLst>
      <p:ext uri="{BB962C8B-B14F-4D97-AF65-F5344CB8AC3E}">
        <p14:creationId xmlns:p14="http://schemas.microsoft.com/office/powerpoint/2010/main" val="3230520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280</Words>
  <Application>Microsoft Office PowerPoint</Application>
  <PresentationFormat>Widescreen</PresentationFormat>
  <Paragraphs>29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Innovative Home Automation for Energy Efficiency</vt:lpstr>
      <vt:lpstr>Background</vt:lpstr>
      <vt:lpstr>Requirements</vt:lpstr>
      <vt:lpstr>Planning and execution </vt:lpstr>
      <vt:lpstr>Testing</vt:lpstr>
      <vt:lpstr>Result</vt:lpstr>
      <vt:lpstr>Discussion and Conclusion</vt:lpstr>
      <vt:lpstr>Teamwork and timelog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Innovative Home Automation for Energy Efficiency</dc:title>
  <dc:creator>Linus Lorensson</dc:creator>
  <cp:lastModifiedBy>Linus Lorensson</cp:lastModifiedBy>
  <cp:revision>3</cp:revision>
  <dcterms:created xsi:type="dcterms:W3CDTF">2024-01-08T11:49:32Z</dcterms:created>
  <dcterms:modified xsi:type="dcterms:W3CDTF">2024-01-08T13:10:27Z</dcterms:modified>
</cp:coreProperties>
</file>